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lear Sans Regular" panose="020B0604020202020204" charset="0"/>
      <p:regular r:id="rId29"/>
    </p:embeddedFont>
    <p:embeddedFont>
      <p:font typeface="DIN 2014" panose="020B0604020202020204" charset="0"/>
      <p:regular r:id="rId30"/>
    </p:embeddedFont>
    <p:embeddedFont>
      <p:font typeface="Helvetica" panose="020B0604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mailto:kp.fehling@gmail.com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mailto:kp.fehling@gmail.com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747" y="2226899"/>
            <a:ext cx="1540055" cy="1326293"/>
          </a:xfrm>
          <a:custGeom>
            <a:avLst/>
            <a:gdLst/>
            <a:ahLst/>
            <a:cxnLst/>
            <a:rect l="l" t="t" r="r" b="b"/>
            <a:pathLst>
              <a:path w="1540055" h="1326293">
                <a:moveTo>
                  <a:pt x="0" y="0"/>
                </a:moveTo>
                <a:lnTo>
                  <a:pt x="1540055" y="0"/>
                </a:lnTo>
                <a:lnTo>
                  <a:pt x="1540055" y="1326293"/>
                </a:lnTo>
                <a:lnTo>
                  <a:pt x="0" y="132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389272" y="6094885"/>
            <a:ext cx="1456077" cy="1253972"/>
          </a:xfrm>
          <a:custGeom>
            <a:avLst/>
            <a:gdLst/>
            <a:ahLst/>
            <a:cxnLst/>
            <a:rect l="l" t="t" r="r" b="b"/>
            <a:pathLst>
              <a:path w="1456077" h="1253972">
                <a:moveTo>
                  <a:pt x="0" y="0"/>
                </a:moveTo>
                <a:lnTo>
                  <a:pt x="1456077" y="0"/>
                </a:lnTo>
                <a:lnTo>
                  <a:pt x="1456077" y="1253971"/>
                </a:lnTo>
                <a:lnTo>
                  <a:pt x="0" y="1253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17216" y="368873"/>
            <a:ext cx="2628133" cy="1572925"/>
          </a:xfrm>
          <a:custGeom>
            <a:avLst/>
            <a:gdLst/>
            <a:ahLst/>
            <a:cxnLst/>
            <a:rect l="l" t="t" r="r" b="b"/>
            <a:pathLst>
              <a:path w="2628133" h="1572925">
                <a:moveTo>
                  <a:pt x="0" y="0"/>
                </a:moveTo>
                <a:lnTo>
                  <a:pt x="2628133" y="0"/>
                </a:lnTo>
                <a:lnTo>
                  <a:pt x="2628133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" b="-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5099" y="8993850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18413099" y="0"/>
                </a:moveTo>
                <a:lnTo>
                  <a:pt x="0" y="0"/>
                </a:lnTo>
                <a:lnTo>
                  <a:pt x="0" y="4004849"/>
                </a:lnTo>
                <a:lnTo>
                  <a:pt x="18413099" y="4004849"/>
                </a:lnTo>
                <a:lnTo>
                  <a:pt x="1841309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52606" y="3000742"/>
            <a:ext cx="14057689" cy="230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1"/>
              </a:lnSpc>
            </a:pPr>
            <a:r>
              <a:rPr lang="en-US" sz="11565">
                <a:solidFill>
                  <a:srgbClr val="18B7BD"/>
                </a:solidFill>
                <a:latin typeface="DIN 2014"/>
              </a:rPr>
              <a:t>NEWS</a:t>
            </a:r>
            <a:r>
              <a:rPr lang="en-US" sz="11565">
                <a:solidFill>
                  <a:srgbClr val="EBF8FC"/>
                </a:solidFill>
                <a:latin typeface="DIN 2014"/>
              </a:rPr>
              <a:t> YOU CAN USE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288260"/>
            <a:ext cx="15757004" cy="115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3"/>
              </a:lnSpc>
            </a:pPr>
            <a:r>
              <a:rPr lang="en-US" sz="3699">
                <a:solidFill>
                  <a:srgbClr val="EBF8FC"/>
                </a:solidFill>
                <a:latin typeface="Helvetica"/>
              </a:rPr>
              <a:t>Lessons on breaking the burnout cycle from a recovering TV news anchor </a:t>
            </a:r>
          </a:p>
          <a:p>
            <a:pPr algn="ctr">
              <a:lnSpc>
                <a:spcPts val="4513"/>
              </a:lnSpc>
            </a:pPr>
            <a:r>
              <a:rPr lang="en-US" sz="3699">
                <a:solidFill>
                  <a:srgbClr val="EBF8FC"/>
                </a:solidFill>
                <a:latin typeface="Helvetica"/>
              </a:rPr>
              <a:t>to help you </a:t>
            </a:r>
            <a:r>
              <a:rPr lang="en-US" sz="3699">
                <a:solidFill>
                  <a:srgbClr val="18B7BD"/>
                </a:solidFill>
                <a:latin typeface="Helvetica"/>
              </a:rPr>
              <a:t>be better</a:t>
            </a:r>
            <a:r>
              <a:rPr lang="en-US" sz="3699">
                <a:solidFill>
                  <a:srgbClr val="EBF8FC"/>
                </a:solidFill>
                <a:latin typeface="Helvetica"/>
              </a:rPr>
              <a:t> at your job... and maybe your life!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83498" y="9370500"/>
            <a:ext cx="6383305" cy="71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5"/>
              </a:lnSpc>
            </a:pPr>
            <a:r>
              <a:rPr lang="en-US" sz="2299">
                <a:solidFill>
                  <a:srgbClr val="042B43"/>
                </a:solidFill>
                <a:latin typeface="Helvetica"/>
              </a:rPr>
              <a:t>CureMD Public Health User Conference 2023</a:t>
            </a:r>
          </a:p>
          <a:p>
            <a:pPr>
              <a:lnSpc>
                <a:spcPts val="2805"/>
              </a:lnSpc>
            </a:pPr>
            <a:r>
              <a:rPr lang="en-US" sz="2299">
                <a:solidFill>
                  <a:srgbClr val="042B43"/>
                </a:solidFill>
                <a:latin typeface="Helvetica"/>
              </a:rPr>
              <a:t>Raleigh, NC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86037"/>
            <a:ext cx="8751739" cy="4514927"/>
          </a:xfrm>
          <a:custGeom>
            <a:avLst/>
            <a:gdLst/>
            <a:ahLst/>
            <a:cxnLst/>
            <a:rect l="l" t="t" r="r" b="b"/>
            <a:pathLst>
              <a:path w="8751739" h="4514927">
                <a:moveTo>
                  <a:pt x="0" y="0"/>
                </a:moveTo>
                <a:lnTo>
                  <a:pt x="8751739" y="0"/>
                </a:lnTo>
                <a:lnTo>
                  <a:pt x="8751739" y="4514926"/>
                </a:lnTo>
                <a:lnTo>
                  <a:pt x="0" y="451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78379" y="2943855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6" y="0"/>
                </a:lnTo>
                <a:lnTo>
                  <a:pt x="1273196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84824" y="5997911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7" y="0"/>
                </a:lnTo>
                <a:lnTo>
                  <a:pt x="1273197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9539" y="444227"/>
            <a:ext cx="2626928" cy="1572925"/>
          </a:xfrm>
          <a:custGeom>
            <a:avLst/>
            <a:gdLst/>
            <a:ahLst/>
            <a:cxnLst/>
            <a:rect l="l" t="t" r="r" b="b"/>
            <a:pathLst>
              <a:path w="2626928" h="1572925">
                <a:moveTo>
                  <a:pt x="0" y="0"/>
                </a:moveTo>
                <a:lnTo>
                  <a:pt x="2626928" y="0"/>
                </a:lnTo>
                <a:lnTo>
                  <a:pt x="2626928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439313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0" y="0"/>
                </a:moveTo>
                <a:lnTo>
                  <a:pt x="18413099" y="0"/>
                </a:lnTo>
                <a:lnTo>
                  <a:pt x="18413099" y="4004849"/>
                </a:lnTo>
                <a:lnTo>
                  <a:pt x="0" y="40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6609" y="2397905"/>
            <a:ext cx="6272691" cy="6097682"/>
          </a:xfrm>
          <a:custGeom>
            <a:avLst/>
            <a:gdLst/>
            <a:ahLst/>
            <a:cxnLst/>
            <a:rect l="l" t="t" r="r" b="b"/>
            <a:pathLst>
              <a:path w="6272691" h="6097682">
                <a:moveTo>
                  <a:pt x="0" y="0"/>
                </a:moveTo>
                <a:lnTo>
                  <a:pt x="6272691" y="0"/>
                </a:lnTo>
                <a:lnTo>
                  <a:pt x="6272691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61678" y="3004590"/>
            <a:ext cx="4522553" cy="4396373"/>
          </a:xfrm>
          <a:custGeom>
            <a:avLst/>
            <a:gdLst/>
            <a:ahLst/>
            <a:cxnLst/>
            <a:rect l="l" t="t" r="r" b="b"/>
            <a:pathLst>
              <a:path w="4522553" h="4396373">
                <a:moveTo>
                  <a:pt x="0" y="0"/>
                </a:moveTo>
                <a:lnTo>
                  <a:pt x="4522553" y="0"/>
                </a:lnTo>
                <a:lnTo>
                  <a:pt x="4522553" y="4396373"/>
                </a:lnTo>
                <a:lnTo>
                  <a:pt x="0" y="4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818" r="-288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15070" y="3200438"/>
            <a:ext cx="5363309" cy="17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10441">
                <a:solidFill>
                  <a:srgbClr val="042B43"/>
                </a:solidFill>
                <a:latin typeface="DIN 2014"/>
              </a:rPr>
              <a:t>USE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96724" y="4848496"/>
            <a:ext cx="5363309" cy="217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</a:pPr>
            <a:r>
              <a:rPr lang="en-US" sz="7091">
                <a:solidFill>
                  <a:srgbClr val="042B43"/>
                </a:solidFill>
                <a:latin typeface="DIN 2014"/>
              </a:rPr>
              <a:t>YOUR </a:t>
            </a:r>
            <a:r>
              <a:rPr lang="en-US" sz="7091">
                <a:solidFill>
                  <a:srgbClr val="E72A38"/>
                </a:solidFill>
                <a:latin typeface="DIN 2014"/>
              </a:rPr>
              <a:t>CALL LETTERS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86037"/>
            <a:ext cx="8751739" cy="4514927"/>
          </a:xfrm>
          <a:custGeom>
            <a:avLst/>
            <a:gdLst/>
            <a:ahLst/>
            <a:cxnLst/>
            <a:rect l="l" t="t" r="r" b="b"/>
            <a:pathLst>
              <a:path w="8751739" h="4514927">
                <a:moveTo>
                  <a:pt x="0" y="0"/>
                </a:moveTo>
                <a:lnTo>
                  <a:pt x="8751739" y="0"/>
                </a:lnTo>
                <a:lnTo>
                  <a:pt x="8751739" y="4514926"/>
                </a:lnTo>
                <a:lnTo>
                  <a:pt x="0" y="451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78379" y="2943855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6" y="0"/>
                </a:lnTo>
                <a:lnTo>
                  <a:pt x="1273196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84824" y="5997911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7" y="0"/>
                </a:lnTo>
                <a:lnTo>
                  <a:pt x="1273197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9539" y="444227"/>
            <a:ext cx="2626928" cy="1572925"/>
          </a:xfrm>
          <a:custGeom>
            <a:avLst/>
            <a:gdLst/>
            <a:ahLst/>
            <a:cxnLst/>
            <a:rect l="l" t="t" r="r" b="b"/>
            <a:pathLst>
              <a:path w="2626928" h="1572925">
                <a:moveTo>
                  <a:pt x="0" y="0"/>
                </a:moveTo>
                <a:lnTo>
                  <a:pt x="2626928" y="0"/>
                </a:lnTo>
                <a:lnTo>
                  <a:pt x="2626928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439313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0" y="0"/>
                </a:moveTo>
                <a:lnTo>
                  <a:pt x="18413099" y="0"/>
                </a:lnTo>
                <a:lnTo>
                  <a:pt x="18413099" y="4004849"/>
                </a:lnTo>
                <a:lnTo>
                  <a:pt x="0" y="40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6609" y="2397905"/>
            <a:ext cx="6272691" cy="6097682"/>
          </a:xfrm>
          <a:custGeom>
            <a:avLst/>
            <a:gdLst/>
            <a:ahLst/>
            <a:cxnLst/>
            <a:rect l="l" t="t" r="r" b="b"/>
            <a:pathLst>
              <a:path w="6272691" h="6097682">
                <a:moveTo>
                  <a:pt x="0" y="0"/>
                </a:moveTo>
                <a:lnTo>
                  <a:pt x="6272691" y="0"/>
                </a:lnTo>
                <a:lnTo>
                  <a:pt x="6272691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61678" y="3004590"/>
            <a:ext cx="4522553" cy="4396373"/>
          </a:xfrm>
          <a:custGeom>
            <a:avLst/>
            <a:gdLst/>
            <a:ahLst/>
            <a:cxnLst/>
            <a:rect l="l" t="t" r="r" b="b"/>
            <a:pathLst>
              <a:path w="4522553" h="4396373">
                <a:moveTo>
                  <a:pt x="0" y="0"/>
                </a:moveTo>
                <a:lnTo>
                  <a:pt x="4522553" y="0"/>
                </a:lnTo>
                <a:lnTo>
                  <a:pt x="4522553" y="4396373"/>
                </a:lnTo>
                <a:lnTo>
                  <a:pt x="0" y="4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08" r="-284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15070" y="3200438"/>
            <a:ext cx="5363309" cy="17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10441">
                <a:solidFill>
                  <a:srgbClr val="042B43"/>
                </a:solidFill>
                <a:latin typeface="DIN 2014"/>
              </a:rPr>
              <a:t>NIELSEN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96724" y="5452489"/>
            <a:ext cx="5363309" cy="120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</a:pPr>
            <a:r>
              <a:rPr lang="en-US" sz="7091">
                <a:solidFill>
                  <a:srgbClr val="042B43"/>
                </a:solidFill>
                <a:latin typeface="DIN 2014"/>
              </a:rPr>
              <a:t>DIARIES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52885" y="120810"/>
            <a:ext cx="22419251" cy="10378245"/>
          </a:xfrm>
          <a:custGeom>
            <a:avLst/>
            <a:gdLst/>
            <a:ahLst/>
            <a:cxnLst/>
            <a:rect l="l" t="t" r="r" b="b"/>
            <a:pathLst>
              <a:path w="22419251" h="10378245">
                <a:moveTo>
                  <a:pt x="0" y="0"/>
                </a:moveTo>
                <a:lnTo>
                  <a:pt x="22419251" y="0"/>
                </a:lnTo>
                <a:lnTo>
                  <a:pt x="22419251" y="10378246"/>
                </a:lnTo>
                <a:lnTo>
                  <a:pt x="0" y="1037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5573" y="387923"/>
            <a:ext cx="2482265" cy="2137724"/>
          </a:xfrm>
          <a:custGeom>
            <a:avLst/>
            <a:gdLst/>
            <a:ahLst/>
            <a:cxnLst/>
            <a:rect l="l" t="t" r="r" b="b"/>
            <a:pathLst>
              <a:path w="2482265" h="2137724">
                <a:moveTo>
                  <a:pt x="0" y="0"/>
                </a:moveTo>
                <a:lnTo>
                  <a:pt x="2482265" y="0"/>
                </a:lnTo>
                <a:lnTo>
                  <a:pt x="2482265" y="2137724"/>
                </a:lnTo>
                <a:lnTo>
                  <a:pt x="0" y="2137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33660" y="624874"/>
            <a:ext cx="3962807" cy="1663821"/>
          </a:xfrm>
          <a:custGeom>
            <a:avLst/>
            <a:gdLst/>
            <a:ahLst/>
            <a:cxnLst/>
            <a:rect l="l" t="t" r="r" b="b"/>
            <a:pathLst>
              <a:path w="3962807" h="1663821">
                <a:moveTo>
                  <a:pt x="0" y="0"/>
                </a:moveTo>
                <a:lnTo>
                  <a:pt x="3962807" y="0"/>
                </a:lnTo>
                <a:lnTo>
                  <a:pt x="3962807" y="1663822"/>
                </a:lnTo>
                <a:lnTo>
                  <a:pt x="0" y="1663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33660" y="803293"/>
            <a:ext cx="3962807" cy="118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0"/>
              </a:lnSpc>
              <a:spcBef>
                <a:spcPct val="0"/>
              </a:spcBef>
            </a:pPr>
            <a:r>
              <a:rPr lang="en-US" sz="7010">
                <a:solidFill>
                  <a:srgbClr val="000000"/>
                </a:solidFill>
                <a:latin typeface="DIN 2014"/>
              </a:rPr>
              <a:t>TV =&gt; IRL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47054" y="4722399"/>
            <a:ext cx="7449413" cy="330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No, "aw shucks"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Add value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Delegate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12386" y="2696217"/>
            <a:ext cx="14731841" cy="178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0"/>
              </a:lnSpc>
              <a:spcBef>
                <a:spcPct val="0"/>
              </a:spcBef>
            </a:pPr>
            <a:r>
              <a:rPr lang="en-US" sz="10509">
                <a:solidFill>
                  <a:srgbClr val="000000"/>
                </a:solidFill>
                <a:latin typeface="DIN 2014"/>
              </a:rPr>
              <a:t>USE YOUR CALL LETTERS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2288696"/>
            <a:ext cx="10078307" cy="8430763"/>
          </a:xfrm>
          <a:custGeom>
            <a:avLst/>
            <a:gdLst/>
            <a:ahLst/>
            <a:cxnLst/>
            <a:rect l="l" t="t" r="r" b="b"/>
            <a:pathLst>
              <a:path w="10078307" h="8430763">
                <a:moveTo>
                  <a:pt x="0" y="0"/>
                </a:moveTo>
                <a:lnTo>
                  <a:pt x="10078307" y="0"/>
                </a:lnTo>
                <a:lnTo>
                  <a:pt x="10078307" y="8430763"/>
                </a:lnTo>
                <a:lnTo>
                  <a:pt x="0" y="8430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760" r="-1889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G beard_1 (1)">
            <a:hlinkClick r:id="" action="ppaction://media"/>
            <a:extLst>
              <a:ext uri="{FF2B5EF4-FFF2-40B4-BE49-F238E27FC236}">
                <a16:creationId xmlns:a16="http://schemas.microsoft.com/office/drawing/2014/main" id="{96571FFD-C271-A756-5D0E-4D6F29D7F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685800"/>
            <a:ext cx="15849601" cy="891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86037"/>
            <a:ext cx="8751739" cy="4514927"/>
          </a:xfrm>
          <a:custGeom>
            <a:avLst/>
            <a:gdLst/>
            <a:ahLst/>
            <a:cxnLst/>
            <a:rect l="l" t="t" r="r" b="b"/>
            <a:pathLst>
              <a:path w="8751739" h="4514927">
                <a:moveTo>
                  <a:pt x="0" y="0"/>
                </a:moveTo>
                <a:lnTo>
                  <a:pt x="8751739" y="0"/>
                </a:lnTo>
                <a:lnTo>
                  <a:pt x="8751739" y="4514926"/>
                </a:lnTo>
                <a:lnTo>
                  <a:pt x="0" y="451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78379" y="2943855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6" y="0"/>
                </a:lnTo>
                <a:lnTo>
                  <a:pt x="1273196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84824" y="5997911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7" y="0"/>
                </a:lnTo>
                <a:lnTo>
                  <a:pt x="1273197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9539" y="444227"/>
            <a:ext cx="2626928" cy="1572925"/>
          </a:xfrm>
          <a:custGeom>
            <a:avLst/>
            <a:gdLst/>
            <a:ahLst/>
            <a:cxnLst/>
            <a:rect l="l" t="t" r="r" b="b"/>
            <a:pathLst>
              <a:path w="2626928" h="1572925">
                <a:moveTo>
                  <a:pt x="0" y="0"/>
                </a:moveTo>
                <a:lnTo>
                  <a:pt x="2626928" y="0"/>
                </a:lnTo>
                <a:lnTo>
                  <a:pt x="2626928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439313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0" y="0"/>
                </a:moveTo>
                <a:lnTo>
                  <a:pt x="18413099" y="0"/>
                </a:lnTo>
                <a:lnTo>
                  <a:pt x="18413099" y="4004849"/>
                </a:lnTo>
                <a:lnTo>
                  <a:pt x="0" y="40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6609" y="2397905"/>
            <a:ext cx="6272691" cy="6097682"/>
          </a:xfrm>
          <a:custGeom>
            <a:avLst/>
            <a:gdLst/>
            <a:ahLst/>
            <a:cxnLst/>
            <a:rect l="l" t="t" r="r" b="b"/>
            <a:pathLst>
              <a:path w="6272691" h="6097682">
                <a:moveTo>
                  <a:pt x="0" y="0"/>
                </a:moveTo>
                <a:lnTo>
                  <a:pt x="6272691" y="0"/>
                </a:lnTo>
                <a:lnTo>
                  <a:pt x="6272691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61678" y="3004590"/>
            <a:ext cx="4522553" cy="4396373"/>
          </a:xfrm>
          <a:custGeom>
            <a:avLst/>
            <a:gdLst/>
            <a:ahLst/>
            <a:cxnLst/>
            <a:rect l="l" t="t" r="r" b="b"/>
            <a:pathLst>
              <a:path w="4522553" h="4396373">
                <a:moveTo>
                  <a:pt x="0" y="0"/>
                </a:moveTo>
                <a:lnTo>
                  <a:pt x="4522553" y="0"/>
                </a:lnTo>
                <a:lnTo>
                  <a:pt x="4522553" y="4396373"/>
                </a:lnTo>
                <a:lnTo>
                  <a:pt x="0" y="4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624" r="-176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15070" y="3200438"/>
            <a:ext cx="5363309" cy="17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10441">
                <a:solidFill>
                  <a:srgbClr val="042B43"/>
                </a:solidFill>
                <a:latin typeface="DIN 2014"/>
              </a:rPr>
              <a:t>BE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96724" y="4507269"/>
            <a:ext cx="5363309" cy="177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5790">
                <a:solidFill>
                  <a:srgbClr val="042B43"/>
                </a:solidFill>
                <a:latin typeface="DIN 2014"/>
              </a:rPr>
              <a:t> </a:t>
            </a:r>
          </a:p>
          <a:p>
            <a:pPr algn="ctr">
              <a:lnSpc>
                <a:spcPts val="6255"/>
              </a:lnSpc>
            </a:pPr>
            <a:r>
              <a:rPr lang="en-US" sz="5791">
                <a:solidFill>
                  <a:srgbClr val="E72A38"/>
                </a:solidFill>
                <a:latin typeface="DIN 2014"/>
              </a:rPr>
              <a:t>CAMERA-READY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52885" y="120810"/>
            <a:ext cx="22419251" cy="10378245"/>
          </a:xfrm>
          <a:custGeom>
            <a:avLst/>
            <a:gdLst/>
            <a:ahLst/>
            <a:cxnLst/>
            <a:rect l="l" t="t" r="r" b="b"/>
            <a:pathLst>
              <a:path w="22419251" h="10378245">
                <a:moveTo>
                  <a:pt x="0" y="0"/>
                </a:moveTo>
                <a:lnTo>
                  <a:pt x="22419251" y="0"/>
                </a:lnTo>
                <a:lnTo>
                  <a:pt x="22419251" y="10378246"/>
                </a:lnTo>
                <a:lnTo>
                  <a:pt x="0" y="1037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5573" y="387923"/>
            <a:ext cx="2482265" cy="2137724"/>
          </a:xfrm>
          <a:custGeom>
            <a:avLst/>
            <a:gdLst/>
            <a:ahLst/>
            <a:cxnLst/>
            <a:rect l="l" t="t" r="r" b="b"/>
            <a:pathLst>
              <a:path w="2482265" h="2137724">
                <a:moveTo>
                  <a:pt x="0" y="0"/>
                </a:moveTo>
                <a:lnTo>
                  <a:pt x="2482265" y="0"/>
                </a:lnTo>
                <a:lnTo>
                  <a:pt x="2482265" y="2137724"/>
                </a:lnTo>
                <a:lnTo>
                  <a:pt x="0" y="2137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33660" y="624874"/>
            <a:ext cx="3962807" cy="1663821"/>
          </a:xfrm>
          <a:custGeom>
            <a:avLst/>
            <a:gdLst/>
            <a:ahLst/>
            <a:cxnLst/>
            <a:rect l="l" t="t" r="r" b="b"/>
            <a:pathLst>
              <a:path w="3962807" h="1663821">
                <a:moveTo>
                  <a:pt x="0" y="0"/>
                </a:moveTo>
                <a:lnTo>
                  <a:pt x="3962807" y="0"/>
                </a:lnTo>
                <a:lnTo>
                  <a:pt x="3962807" y="1663822"/>
                </a:lnTo>
                <a:lnTo>
                  <a:pt x="0" y="1663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53300" y="2886717"/>
            <a:ext cx="12580550" cy="9042271"/>
          </a:xfrm>
          <a:custGeom>
            <a:avLst/>
            <a:gdLst/>
            <a:ahLst/>
            <a:cxnLst/>
            <a:rect l="l" t="t" r="r" b="b"/>
            <a:pathLst>
              <a:path w="12580550" h="9042271">
                <a:moveTo>
                  <a:pt x="0" y="0"/>
                </a:moveTo>
                <a:lnTo>
                  <a:pt x="12580550" y="0"/>
                </a:lnTo>
                <a:lnTo>
                  <a:pt x="12580550" y="9042270"/>
                </a:lnTo>
                <a:lnTo>
                  <a:pt x="0" y="904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933660" y="803293"/>
            <a:ext cx="3962807" cy="118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0"/>
              </a:lnSpc>
              <a:spcBef>
                <a:spcPct val="0"/>
              </a:spcBef>
            </a:pPr>
            <a:r>
              <a:rPr lang="en-US" sz="7010">
                <a:solidFill>
                  <a:srgbClr val="000000"/>
                </a:solidFill>
                <a:latin typeface="DIN 2014"/>
              </a:rPr>
              <a:t>TV =&gt; IRL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23300" y="3562110"/>
            <a:ext cx="8420721" cy="553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9"/>
              </a:lnSpc>
            </a:pPr>
            <a:endParaRPr/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Anticipate needs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Set-up to get-up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Surprise &amp; delight</a:t>
            </a:r>
          </a:p>
          <a:p>
            <a:pPr>
              <a:lnSpc>
                <a:spcPts val="8819"/>
              </a:lnSpc>
            </a:pPr>
            <a:endParaRPr lang="en-US" sz="6299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23926" y="2696217"/>
            <a:ext cx="11209734" cy="178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0"/>
              </a:lnSpc>
              <a:spcBef>
                <a:spcPct val="0"/>
              </a:spcBef>
            </a:pPr>
            <a:r>
              <a:rPr lang="en-US" sz="10509">
                <a:solidFill>
                  <a:srgbClr val="000000"/>
                </a:solidFill>
                <a:latin typeface="DIN 2014"/>
              </a:rPr>
              <a:t>BE CAMERA-READY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-20-2019 Rod Stewart walk off (1)">
            <a:hlinkClick r:id="" action="ppaction://media"/>
            <a:extLst>
              <a:ext uri="{FF2B5EF4-FFF2-40B4-BE49-F238E27FC236}">
                <a16:creationId xmlns:a16="http://schemas.microsoft.com/office/drawing/2014/main" id="{E0C1B1B5-D11C-F6DF-16E1-240E52076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685800"/>
            <a:ext cx="15849601" cy="891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86037"/>
            <a:ext cx="8751739" cy="4514927"/>
          </a:xfrm>
          <a:custGeom>
            <a:avLst/>
            <a:gdLst/>
            <a:ahLst/>
            <a:cxnLst/>
            <a:rect l="l" t="t" r="r" b="b"/>
            <a:pathLst>
              <a:path w="8751739" h="4514927">
                <a:moveTo>
                  <a:pt x="0" y="0"/>
                </a:moveTo>
                <a:lnTo>
                  <a:pt x="8751739" y="0"/>
                </a:lnTo>
                <a:lnTo>
                  <a:pt x="8751739" y="4514926"/>
                </a:lnTo>
                <a:lnTo>
                  <a:pt x="0" y="451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78379" y="2943855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6" y="0"/>
                </a:lnTo>
                <a:lnTo>
                  <a:pt x="1273196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84824" y="5997911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7" y="0"/>
                </a:lnTo>
                <a:lnTo>
                  <a:pt x="1273197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9539" y="444227"/>
            <a:ext cx="2626928" cy="1572925"/>
          </a:xfrm>
          <a:custGeom>
            <a:avLst/>
            <a:gdLst/>
            <a:ahLst/>
            <a:cxnLst/>
            <a:rect l="l" t="t" r="r" b="b"/>
            <a:pathLst>
              <a:path w="2626928" h="1572925">
                <a:moveTo>
                  <a:pt x="0" y="0"/>
                </a:moveTo>
                <a:lnTo>
                  <a:pt x="2626928" y="0"/>
                </a:lnTo>
                <a:lnTo>
                  <a:pt x="2626928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439313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0" y="0"/>
                </a:moveTo>
                <a:lnTo>
                  <a:pt x="18413099" y="0"/>
                </a:lnTo>
                <a:lnTo>
                  <a:pt x="18413099" y="4004849"/>
                </a:lnTo>
                <a:lnTo>
                  <a:pt x="0" y="40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6609" y="2397905"/>
            <a:ext cx="6272691" cy="6097682"/>
          </a:xfrm>
          <a:custGeom>
            <a:avLst/>
            <a:gdLst/>
            <a:ahLst/>
            <a:cxnLst/>
            <a:rect l="l" t="t" r="r" b="b"/>
            <a:pathLst>
              <a:path w="6272691" h="6097682">
                <a:moveTo>
                  <a:pt x="0" y="0"/>
                </a:moveTo>
                <a:lnTo>
                  <a:pt x="6272691" y="0"/>
                </a:lnTo>
                <a:lnTo>
                  <a:pt x="6272691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61678" y="3004590"/>
            <a:ext cx="4522553" cy="4396373"/>
          </a:xfrm>
          <a:custGeom>
            <a:avLst/>
            <a:gdLst/>
            <a:ahLst/>
            <a:cxnLst/>
            <a:rect l="l" t="t" r="r" b="b"/>
            <a:pathLst>
              <a:path w="4522553" h="4396373">
                <a:moveTo>
                  <a:pt x="0" y="0"/>
                </a:moveTo>
                <a:lnTo>
                  <a:pt x="4522553" y="0"/>
                </a:lnTo>
                <a:lnTo>
                  <a:pt x="4522553" y="4396373"/>
                </a:lnTo>
                <a:lnTo>
                  <a:pt x="0" y="4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35" b="-14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15070" y="3200438"/>
            <a:ext cx="5363309" cy="17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10441">
                <a:solidFill>
                  <a:srgbClr val="042B43"/>
                </a:solidFill>
                <a:latin typeface="DIN 2014"/>
              </a:rPr>
              <a:t>TAKE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96724" y="5058434"/>
            <a:ext cx="5363309" cy="177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5790">
                <a:solidFill>
                  <a:srgbClr val="E72A38"/>
                </a:solidFill>
                <a:latin typeface="DIN 2014"/>
              </a:rPr>
              <a:t>COMMERCIAL BREAKS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52885" y="120810"/>
            <a:ext cx="22419251" cy="10378245"/>
          </a:xfrm>
          <a:custGeom>
            <a:avLst/>
            <a:gdLst/>
            <a:ahLst/>
            <a:cxnLst/>
            <a:rect l="l" t="t" r="r" b="b"/>
            <a:pathLst>
              <a:path w="22419251" h="10378245">
                <a:moveTo>
                  <a:pt x="0" y="0"/>
                </a:moveTo>
                <a:lnTo>
                  <a:pt x="22419251" y="0"/>
                </a:lnTo>
                <a:lnTo>
                  <a:pt x="22419251" y="10378246"/>
                </a:lnTo>
                <a:lnTo>
                  <a:pt x="0" y="1037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5573" y="387923"/>
            <a:ext cx="2482265" cy="2137724"/>
          </a:xfrm>
          <a:custGeom>
            <a:avLst/>
            <a:gdLst/>
            <a:ahLst/>
            <a:cxnLst/>
            <a:rect l="l" t="t" r="r" b="b"/>
            <a:pathLst>
              <a:path w="2482265" h="2137724">
                <a:moveTo>
                  <a:pt x="0" y="0"/>
                </a:moveTo>
                <a:lnTo>
                  <a:pt x="2482265" y="0"/>
                </a:lnTo>
                <a:lnTo>
                  <a:pt x="2482265" y="2137724"/>
                </a:lnTo>
                <a:lnTo>
                  <a:pt x="0" y="2137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33660" y="624874"/>
            <a:ext cx="3962807" cy="1663821"/>
          </a:xfrm>
          <a:custGeom>
            <a:avLst/>
            <a:gdLst/>
            <a:ahLst/>
            <a:cxnLst/>
            <a:rect l="l" t="t" r="r" b="b"/>
            <a:pathLst>
              <a:path w="3962807" h="1663821">
                <a:moveTo>
                  <a:pt x="0" y="0"/>
                </a:moveTo>
                <a:lnTo>
                  <a:pt x="3962807" y="0"/>
                </a:lnTo>
                <a:lnTo>
                  <a:pt x="3962807" y="1663822"/>
                </a:lnTo>
                <a:lnTo>
                  <a:pt x="0" y="1663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33660" y="803293"/>
            <a:ext cx="3962807" cy="118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0"/>
              </a:lnSpc>
              <a:spcBef>
                <a:spcPct val="0"/>
              </a:spcBef>
            </a:pPr>
            <a:r>
              <a:rPr lang="en-US" sz="7010">
                <a:solidFill>
                  <a:srgbClr val="000000"/>
                </a:solidFill>
                <a:latin typeface="DIN 2014"/>
              </a:rPr>
              <a:t>TV =&gt; IRL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23300" y="3562110"/>
            <a:ext cx="8420721" cy="553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9"/>
              </a:lnSpc>
            </a:pPr>
            <a:endParaRPr/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Different strokes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Large to small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Model it</a:t>
            </a:r>
          </a:p>
          <a:p>
            <a:pPr>
              <a:lnSpc>
                <a:spcPts val="8819"/>
              </a:lnSpc>
            </a:pPr>
            <a:endParaRPr lang="en-US" sz="6299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696217"/>
            <a:ext cx="16450866" cy="178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0"/>
              </a:lnSpc>
              <a:spcBef>
                <a:spcPct val="0"/>
              </a:spcBef>
            </a:pPr>
            <a:r>
              <a:rPr lang="en-US" sz="10509">
                <a:solidFill>
                  <a:srgbClr val="000000"/>
                </a:solidFill>
                <a:latin typeface="DIN 2014"/>
              </a:rPr>
              <a:t>TAKE COMMERCIAL BREAKS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4633349"/>
            <a:ext cx="5990401" cy="5653651"/>
          </a:xfrm>
          <a:custGeom>
            <a:avLst/>
            <a:gdLst/>
            <a:ahLst/>
            <a:cxnLst/>
            <a:rect l="l" t="t" r="r" b="b"/>
            <a:pathLst>
              <a:path w="5990401" h="5653651">
                <a:moveTo>
                  <a:pt x="0" y="0"/>
                </a:moveTo>
                <a:lnTo>
                  <a:pt x="5990401" y="0"/>
                </a:lnTo>
                <a:lnTo>
                  <a:pt x="5990401" y="5653651"/>
                </a:lnTo>
                <a:lnTo>
                  <a:pt x="0" y="5653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78" b="-29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31781" y="781930"/>
            <a:ext cx="3194539" cy="1911916"/>
          </a:xfrm>
          <a:custGeom>
            <a:avLst/>
            <a:gdLst/>
            <a:ahLst/>
            <a:cxnLst/>
            <a:rect l="l" t="t" r="r" b="b"/>
            <a:pathLst>
              <a:path w="3194539" h="1911916">
                <a:moveTo>
                  <a:pt x="0" y="0"/>
                </a:moveTo>
                <a:lnTo>
                  <a:pt x="3194539" y="0"/>
                </a:lnTo>
                <a:lnTo>
                  <a:pt x="3194539" y="1911916"/>
                </a:lnTo>
                <a:lnTo>
                  <a:pt x="0" y="1911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22477" y="3186423"/>
            <a:ext cx="3982761" cy="1673507"/>
          </a:xfrm>
          <a:custGeom>
            <a:avLst/>
            <a:gdLst/>
            <a:ahLst/>
            <a:cxnLst/>
            <a:rect l="l" t="t" r="r" b="b"/>
            <a:pathLst>
              <a:path w="3982761" h="1673507">
                <a:moveTo>
                  <a:pt x="0" y="0"/>
                </a:moveTo>
                <a:lnTo>
                  <a:pt x="3982761" y="0"/>
                </a:lnTo>
                <a:lnTo>
                  <a:pt x="3982761" y="1673507"/>
                </a:lnTo>
                <a:lnTo>
                  <a:pt x="0" y="1673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" r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094529" y="2692758"/>
            <a:ext cx="955169" cy="987330"/>
          </a:xfrm>
          <a:custGeom>
            <a:avLst/>
            <a:gdLst/>
            <a:ahLst/>
            <a:cxnLst/>
            <a:rect l="l" t="t" r="r" b="b"/>
            <a:pathLst>
              <a:path w="955169" h="987330">
                <a:moveTo>
                  <a:pt x="0" y="0"/>
                </a:moveTo>
                <a:lnTo>
                  <a:pt x="955170" y="0"/>
                </a:lnTo>
                <a:lnTo>
                  <a:pt x="955170" y="987330"/>
                </a:lnTo>
                <a:lnTo>
                  <a:pt x="0" y="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78666" y="5145735"/>
            <a:ext cx="455098" cy="391147"/>
          </a:xfrm>
          <a:custGeom>
            <a:avLst/>
            <a:gdLst/>
            <a:ahLst/>
            <a:cxnLst/>
            <a:rect l="l" t="t" r="r" b="b"/>
            <a:pathLst>
              <a:path w="455098" h="391147">
                <a:moveTo>
                  <a:pt x="0" y="0"/>
                </a:moveTo>
                <a:lnTo>
                  <a:pt x="455098" y="0"/>
                </a:lnTo>
                <a:lnTo>
                  <a:pt x="455098" y="391147"/>
                </a:lnTo>
                <a:lnTo>
                  <a:pt x="0" y="391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78666" y="5637908"/>
            <a:ext cx="528741" cy="571939"/>
          </a:xfrm>
          <a:custGeom>
            <a:avLst/>
            <a:gdLst/>
            <a:ahLst/>
            <a:cxnLst/>
            <a:rect l="l" t="t" r="r" b="b"/>
            <a:pathLst>
              <a:path w="528741" h="571939">
                <a:moveTo>
                  <a:pt x="0" y="0"/>
                </a:moveTo>
                <a:lnTo>
                  <a:pt x="528741" y="0"/>
                </a:lnTo>
                <a:lnTo>
                  <a:pt x="528741" y="571939"/>
                </a:lnTo>
                <a:lnTo>
                  <a:pt x="0" y="571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01643" y="6310873"/>
            <a:ext cx="418928" cy="388664"/>
          </a:xfrm>
          <a:custGeom>
            <a:avLst/>
            <a:gdLst/>
            <a:ahLst/>
            <a:cxnLst/>
            <a:rect l="l" t="t" r="r" b="b"/>
            <a:pathLst>
              <a:path w="418928" h="388664">
                <a:moveTo>
                  <a:pt x="0" y="0"/>
                </a:moveTo>
                <a:lnTo>
                  <a:pt x="418928" y="0"/>
                </a:lnTo>
                <a:lnTo>
                  <a:pt x="418928" y="388663"/>
                </a:lnTo>
                <a:lnTo>
                  <a:pt x="0" y="388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6855667"/>
            <a:ext cx="571687" cy="491352"/>
          </a:xfrm>
          <a:custGeom>
            <a:avLst/>
            <a:gdLst/>
            <a:ahLst/>
            <a:cxnLst/>
            <a:rect l="l" t="t" r="r" b="b"/>
            <a:pathLst>
              <a:path w="571687" h="491352">
                <a:moveTo>
                  <a:pt x="0" y="0"/>
                </a:moveTo>
                <a:lnTo>
                  <a:pt x="571687" y="0"/>
                </a:lnTo>
                <a:lnTo>
                  <a:pt x="571687" y="491352"/>
                </a:lnTo>
                <a:lnTo>
                  <a:pt x="0" y="491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02" b="-7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244895" y="7504345"/>
            <a:ext cx="427846" cy="462801"/>
          </a:xfrm>
          <a:custGeom>
            <a:avLst/>
            <a:gdLst/>
            <a:ahLst/>
            <a:cxnLst/>
            <a:rect l="l" t="t" r="r" b="b"/>
            <a:pathLst>
              <a:path w="427846" h="462801">
                <a:moveTo>
                  <a:pt x="0" y="0"/>
                </a:moveTo>
                <a:lnTo>
                  <a:pt x="427846" y="0"/>
                </a:lnTo>
                <a:lnTo>
                  <a:pt x="427846" y="462801"/>
                </a:lnTo>
                <a:lnTo>
                  <a:pt x="0" y="462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652" r="-9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178666" y="8157168"/>
            <a:ext cx="485795" cy="450700"/>
          </a:xfrm>
          <a:custGeom>
            <a:avLst/>
            <a:gdLst/>
            <a:ahLst/>
            <a:cxnLst/>
            <a:rect l="l" t="t" r="r" b="b"/>
            <a:pathLst>
              <a:path w="485795" h="450700">
                <a:moveTo>
                  <a:pt x="0" y="0"/>
                </a:moveTo>
                <a:lnTo>
                  <a:pt x="485795" y="0"/>
                </a:lnTo>
                <a:lnTo>
                  <a:pt x="485795" y="450700"/>
                </a:lnTo>
                <a:lnTo>
                  <a:pt x="0" y="450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893" b="-3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7297" y="1028700"/>
            <a:ext cx="8386703" cy="8234070"/>
          </a:xfrm>
          <a:custGeom>
            <a:avLst/>
            <a:gdLst/>
            <a:ahLst/>
            <a:cxnLst/>
            <a:rect l="l" t="t" r="r" b="b"/>
            <a:pathLst>
              <a:path w="8386703" h="8234070">
                <a:moveTo>
                  <a:pt x="0" y="0"/>
                </a:moveTo>
                <a:lnTo>
                  <a:pt x="8386703" y="0"/>
                </a:lnTo>
                <a:lnTo>
                  <a:pt x="8386703" y="8234070"/>
                </a:lnTo>
                <a:lnTo>
                  <a:pt x="0" y="82340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54" t="-4027" b="-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184988" y="3063443"/>
            <a:ext cx="8816664" cy="156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7"/>
              </a:lnSpc>
            </a:pPr>
            <a:r>
              <a:rPr lang="en-US" sz="9256">
                <a:solidFill>
                  <a:srgbClr val="042B43"/>
                </a:solidFill>
                <a:latin typeface="DIN 2014"/>
              </a:rPr>
              <a:t>KEEP IN TOUCH!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66885" y="6342400"/>
            <a:ext cx="3826434" cy="35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276">
                <a:solidFill>
                  <a:srgbClr val="042B43"/>
                </a:solidFill>
                <a:latin typeface="Helvetica"/>
              </a:rPr>
              <a:t>pagefehling.com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66885" y="5776475"/>
            <a:ext cx="3826434" cy="35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276">
                <a:solidFill>
                  <a:srgbClr val="042B43"/>
                </a:solidFill>
                <a:latin typeface="Helvetica Light"/>
              </a:rPr>
              <a:t>(704) 497-0879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66885" y="5185917"/>
            <a:ext cx="3826434" cy="35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276">
                <a:solidFill>
                  <a:srgbClr val="042B43"/>
                </a:solidFill>
                <a:latin typeface="Helvetica Light"/>
                <a:hlinkClick r:id="rId13" tooltip="mailto:kp.fehling@gmail.com"/>
              </a:rPr>
              <a:t>page@pagefehling.com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53114" y="8261546"/>
            <a:ext cx="4036722" cy="35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en-US" sz="2289">
                <a:solidFill>
                  <a:srgbClr val="042B43"/>
                </a:solidFill>
                <a:latin typeface="Helvetica"/>
              </a:rPr>
              <a:t>Date Night with Jake and Page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53114" y="7612544"/>
            <a:ext cx="4658864" cy="35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en-US" sz="2289">
                <a:solidFill>
                  <a:srgbClr val="042B43"/>
                </a:solidFill>
                <a:latin typeface="Helvetica Light"/>
              </a:rPr>
              <a:t>/pagefehling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53114" y="6964471"/>
            <a:ext cx="3607148" cy="35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en-US" sz="2289">
                <a:solidFill>
                  <a:srgbClr val="042B43"/>
                </a:solidFill>
                <a:latin typeface="Helvetica"/>
              </a:rPr>
              <a:t>@pagefehling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585" r="-16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17216" y="368873"/>
            <a:ext cx="2628133" cy="1572925"/>
          </a:xfrm>
          <a:custGeom>
            <a:avLst/>
            <a:gdLst/>
            <a:ahLst/>
            <a:cxnLst/>
            <a:rect l="l" t="t" r="r" b="b"/>
            <a:pathLst>
              <a:path w="2628133" h="1572925">
                <a:moveTo>
                  <a:pt x="0" y="0"/>
                </a:moveTo>
                <a:lnTo>
                  <a:pt x="2628133" y="0"/>
                </a:lnTo>
                <a:lnTo>
                  <a:pt x="2628133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" b="-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25099" y="8993850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18413099" y="0"/>
                </a:moveTo>
                <a:lnTo>
                  <a:pt x="0" y="0"/>
                </a:lnTo>
                <a:lnTo>
                  <a:pt x="0" y="4004849"/>
                </a:lnTo>
                <a:lnTo>
                  <a:pt x="18413099" y="4004849"/>
                </a:lnTo>
                <a:lnTo>
                  <a:pt x="1841309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32604" y="8946873"/>
            <a:ext cx="1512744" cy="1512744"/>
          </a:xfrm>
          <a:custGeom>
            <a:avLst/>
            <a:gdLst/>
            <a:ahLst/>
            <a:cxnLst/>
            <a:rect l="l" t="t" r="r" b="b"/>
            <a:pathLst>
              <a:path w="1512744" h="1512744">
                <a:moveTo>
                  <a:pt x="0" y="0"/>
                </a:moveTo>
                <a:lnTo>
                  <a:pt x="1512745" y="0"/>
                </a:lnTo>
                <a:lnTo>
                  <a:pt x="1512745" y="1512744"/>
                </a:lnTo>
                <a:lnTo>
                  <a:pt x="0" y="151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94619" y="9077325"/>
            <a:ext cx="11835378" cy="1070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7"/>
              </a:lnSpc>
            </a:pPr>
            <a:r>
              <a:rPr lang="en-US" sz="5899">
                <a:solidFill>
                  <a:srgbClr val="042B43"/>
                </a:solidFill>
                <a:latin typeface="DIN 2014"/>
              </a:rPr>
              <a:t>Peace Corps HONDURAS (2002)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585" r="-16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17216" y="368873"/>
            <a:ext cx="2628133" cy="1572925"/>
          </a:xfrm>
          <a:custGeom>
            <a:avLst/>
            <a:gdLst/>
            <a:ahLst/>
            <a:cxnLst/>
            <a:rect l="l" t="t" r="r" b="b"/>
            <a:pathLst>
              <a:path w="2628133" h="1572925">
                <a:moveTo>
                  <a:pt x="0" y="0"/>
                </a:moveTo>
                <a:lnTo>
                  <a:pt x="2628133" y="0"/>
                </a:lnTo>
                <a:lnTo>
                  <a:pt x="2628133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" b="-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25099" y="8993850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18413099" y="0"/>
                </a:moveTo>
                <a:lnTo>
                  <a:pt x="0" y="0"/>
                </a:lnTo>
                <a:lnTo>
                  <a:pt x="0" y="4004849"/>
                </a:lnTo>
                <a:lnTo>
                  <a:pt x="18413099" y="4004849"/>
                </a:lnTo>
                <a:lnTo>
                  <a:pt x="1841309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32604" y="8946873"/>
            <a:ext cx="1512744" cy="1512744"/>
          </a:xfrm>
          <a:custGeom>
            <a:avLst/>
            <a:gdLst/>
            <a:ahLst/>
            <a:cxnLst/>
            <a:rect l="l" t="t" r="r" b="b"/>
            <a:pathLst>
              <a:path w="1512744" h="1512744">
                <a:moveTo>
                  <a:pt x="0" y="0"/>
                </a:moveTo>
                <a:lnTo>
                  <a:pt x="1512745" y="0"/>
                </a:lnTo>
                <a:lnTo>
                  <a:pt x="1512745" y="1512744"/>
                </a:lnTo>
                <a:lnTo>
                  <a:pt x="0" y="151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94619" y="9077325"/>
            <a:ext cx="11835378" cy="1070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7"/>
              </a:lnSpc>
            </a:pPr>
            <a:r>
              <a:rPr lang="en-US" sz="5899">
                <a:solidFill>
                  <a:srgbClr val="042B43"/>
                </a:solidFill>
                <a:latin typeface="DIN 2014"/>
              </a:rPr>
              <a:t>Peace Corps HONDURAS (2002)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72000">
            <a:off x="3810131" y="-4106212"/>
            <a:ext cx="10667739" cy="18499424"/>
          </a:xfrm>
          <a:custGeom>
            <a:avLst/>
            <a:gdLst/>
            <a:ahLst/>
            <a:cxnLst/>
            <a:rect l="l" t="t" r="r" b="b"/>
            <a:pathLst>
              <a:path w="10667739" h="18499424">
                <a:moveTo>
                  <a:pt x="10667738" y="215435"/>
                </a:moveTo>
                <a:lnTo>
                  <a:pt x="10284743" y="18499424"/>
                </a:lnTo>
                <a:lnTo>
                  <a:pt x="0" y="18283989"/>
                </a:lnTo>
                <a:lnTo>
                  <a:pt x="382995" y="0"/>
                </a:lnTo>
                <a:lnTo>
                  <a:pt x="10667738" y="215435"/>
                </a:lnTo>
                <a:close/>
              </a:path>
            </a:pathLst>
          </a:custGeom>
          <a:blipFill>
            <a:blip r:embed="rId2"/>
            <a:stretch>
              <a:fillRect l="-35716" t="-15904" r="-35716" b="-159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25099" y="8993850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18413099" y="0"/>
                </a:moveTo>
                <a:lnTo>
                  <a:pt x="0" y="0"/>
                </a:lnTo>
                <a:lnTo>
                  <a:pt x="0" y="4004849"/>
                </a:lnTo>
                <a:lnTo>
                  <a:pt x="18413099" y="4004849"/>
                </a:lnTo>
                <a:lnTo>
                  <a:pt x="1841309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994619" y="9077325"/>
            <a:ext cx="11835378" cy="1070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7"/>
              </a:lnSpc>
            </a:pPr>
            <a:r>
              <a:rPr lang="en-US" sz="5899">
                <a:solidFill>
                  <a:srgbClr val="042B43"/>
                </a:solidFill>
                <a:latin typeface="DIN 2014"/>
              </a:rPr>
              <a:t>Peace Corps HONDURAS (2004)</a:t>
            </a:r>
          </a:p>
        </p:txBody>
      </p:sp>
      <p:sp>
        <p:nvSpPr>
          <p:cNvPr id="5" name="Freeform 5"/>
          <p:cNvSpPr/>
          <p:nvPr/>
        </p:nvSpPr>
        <p:spPr>
          <a:xfrm>
            <a:off x="16332604" y="8946873"/>
            <a:ext cx="1512744" cy="1512744"/>
          </a:xfrm>
          <a:custGeom>
            <a:avLst/>
            <a:gdLst/>
            <a:ahLst/>
            <a:cxnLst/>
            <a:rect l="l" t="t" r="r" b="b"/>
            <a:pathLst>
              <a:path w="1512744" h="1512744">
                <a:moveTo>
                  <a:pt x="0" y="0"/>
                </a:moveTo>
                <a:lnTo>
                  <a:pt x="1512745" y="0"/>
                </a:lnTo>
                <a:lnTo>
                  <a:pt x="1512745" y="1512744"/>
                </a:lnTo>
                <a:lnTo>
                  <a:pt x="0" y="151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90000">
            <a:off x="3451866" y="-4297448"/>
            <a:ext cx="11384268" cy="18881896"/>
          </a:xfrm>
          <a:custGeom>
            <a:avLst/>
            <a:gdLst/>
            <a:ahLst/>
            <a:cxnLst/>
            <a:rect l="l" t="t" r="r" b="b"/>
            <a:pathLst>
              <a:path w="11384268" h="18881896">
                <a:moveTo>
                  <a:pt x="10267812" y="0"/>
                </a:moveTo>
                <a:lnTo>
                  <a:pt x="11384268" y="18253889"/>
                </a:lnTo>
                <a:lnTo>
                  <a:pt x="1116456" y="18881896"/>
                </a:lnTo>
                <a:lnTo>
                  <a:pt x="0" y="628007"/>
                </a:lnTo>
                <a:lnTo>
                  <a:pt x="10267812" y="0"/>
                </a:lnTo>
                <a:close/>
              </a:path>
            </a:pathLst>
          </a:custGeom>
          <a:blipFill>
            <a:blip r:embed="rId2"/>
            <a:stretch>
              <a:fillRect l="-16926" t="-8487" r="-67370" b="-396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25099" y="8993850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18413099" y="0"/>
                </a:moveTo>
                <a:lnTo>
                  <a:pt x="0" y="0"/>
                </a:lnTo>
                <a:lnTo>
                  <a:pt x="0" y="4004849"/>
                </a:lnTo>
                <a:lnTo>
                  <a:pt x="18413099" y="4004849"/>
                </a:lnTo>
                <a:lnTo>
                  <a:pt x="1841309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78694" y="9077325"/>
            <a:ext cx="13270090" cy="1070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7"/>
              </a:lnSpc>
            </a:pPr>
            <a:r>
              <a:rPr lang="en-US" sz="5899">
                <a:solidFill>
                  <a:srgbClr val="042B43"/>
                </a:solidFill>
                <a:latin typeface="DIN 2014"/>
              </a:rPr>
              <a:t>Use your news... to make an IMPACT!!!</a:t>
            </a:r>
          </a:p>
        </p:txBody>
      </p:sp>
      <p:sp>
        <p:nvSpPr>
          <p:cNvPr id="5" name="Freeform 5"/>
          <p:cNvSpPr/>
          <p:nvPr/>
        </p:nvSpPr>
        <p:spPr>
          <a:xfrm>
            <a:off x="16332604" y="8946873"/>
            <a:ext cx="1512744" cy="1512744"/>
          </a:xfrm>
          <a:custGeom>
            <a:avLst/>
            <a:gdLst/>
            <a:ahLst/>
            <a:cxnLst/>
            <a:rect l="l" t="t" r="r" b="b"/>
            <a:pathLst>
              <a:path w="1512744" h="1512744">
                <a:moveTo>
                  <a:pt x="0" y="0"/>
                </a:moveTo>
                <a:lnTo>
                  <a:pt x="1512745" y="0"/>
                </a:lnTo>
                <a:lnTo>
                  <a:pt x="1512745" y="1512744"/>
                </a:lnTo>
                <a:lnTo>
                  <a:pt x="0" y="151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31781" y="781930"/>
            <a:ext cx="3194539" cy="1911916"/>
          </a:xfrm>
          <a:custGeom>
            <a:avLst/>
            <a:gdLst/>
            <a:ahLst/>
            <a:cxnLst/>
            <a:rect l="l" t="t" r="r" b="b"/>
            <a:pathLst>
              <a:path w="3194539" h="1911916">
                <a:moveTo>
                  <a:pt x="0" y="0"/>
                </a:moveTo>
                <a:lnTo>
                  <a:pt x="3194539" y="0"/>
                </a:lnTo>
                <a:lnTo>
                  <a:pt x="3194539" y="1911916"/>
                </a:lnTo>
                <a:lnTo>
                  <a:pt x="0" y="1911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22477" y="3186423"/>
            <a:ext cx="3982761" cy="1673507"/>
          </a:xfrm>
          <a:custGeom>
            <a:avLst/>
            <a:gdLst/>
            <a:ahLst/>
            <a:cxnLst/>
            <a:rect l="l" t="t" r="r" b="b"/>
            <a:pathLst>
              <a:path w="3982761" h="1673507">
                <a:moveTo>
                  <a:pt x="0" y="0"/>
                </a:moveTo>
                <a:lnTo>
                  <a:pt x="3982761" y="0"/>
                </a:lnTo>
                <a:lnTo>
                  <a:pt x="3982761" y="1673507"/>
                </a:lnTo>
                <a:lnTo>
                  <a:pt x="0" y="1673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" r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094529" y="2692758"/>
            <a:ext cx="955169" cy="987330"/>
          </a:xfrm>
          <a:custGeom>
            <a:avLst/>
            <a:gdLst/>
            <a:ahLst/>
            <a:cxnLst/>
            <a:rect l="l" t="t" r="r" b="b"/>
            <a:pathLst>
              <a:path w="955169" h="987330">
                <a:moveTo>
                  <a:pt x="0" y="0"/>
                </a:moveTo>
                <a:lnTo>
                  <a:pt x="955170" y="0"/>
                </a:lnTo>
                <a:lnTo>
                  <a:pt x="955170" y="987330"/>
                </a:lnTo>
                <a:lnTo>
                  <a:pt x="0" y="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78666" y="5145735"/>
            <a:ext cx="455098" cy="391147"/>
          </a:xfrm>
          <a:custGeom>
            <a:avLst/>
            <a:gdLst/>
            <a:ahLst/>
            <a:cxnLst/>
            <a:rect l="l" t="t" r="r" b="b"/>
            <a:pathLst>
              <a:path w="455098" h="391147">
                <a:moveTo>
                  <a:pt x="0" y="0"/>
                </a:moveTo>
                <a:lnTo>
                  <a:pt x="455098" y="0"/>
                </a:lnTo>
                <a:lnTo>
                  <a:pt x="455098" y="391147"/>
                </a:lnTo>
                <a:lnTo>
                  <a:pt x="0" y="391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78666" y="5637908"/>
            <a:ext cx="528741" cy="571939"/>
          </a:xfrm>
          <a:custGeom>
            <a:avLst/>
            <a:gdLst/>
            <a:ahLst/>
            <a:cxnLst/>
            <a:rect l="l" t="t" r="r" b="b"/>
            <a:pathLst>
              <a:path w="528741" h="571939">
                <a:moveTo>
                  <a:pt x="0" y="0"/>
                </a:moveTo>
                <a:lnTo>
                  <a:pt x="528741" y="0"/>
                </a:lnTo>
                <a:lnTo>
                  <a:pt x="528741" y="571939"/>
                </a:lnTo>
                <a:lnTo>
                  <a:pt x="0" y="571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01643" y="6310873"/>
            <a:ext cx="418928" cy="388664"/>
          </a:xfrm>
          <a:custGeom>
            <a:avLst/>
            <a:gdLst/>
            <a:ahLst/>
            <a:cxnLst/>
            <a:rect l="l" t="t" r="r" b="b"/>
            <a:pathLst>
              <a:path w="418928" h="388664">
                <a:moveTo>
                  <a:pt x="0" y="0"/>
                </a:moveTo>
                <a:lnTo>
                  <a:pt x="418928" y="0"/>
                </a:lnTo>
                <a:lnTo>
                  <a:pt x="418928" y="388663"/>
                </a:lnTo>
                <a:lnTo>
                  <a:pt x="0" y="388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6855667"/>
            <a:ext cx="571687" cy="491352"/>
          </a:xfrm>
          <a:custGeom>
            <a:avLst/>
            <a:gdLst/>
            <a:ahLst/>
            <a:cxnLst/>
            <a:rect l="l" t="t" r="r" b="b"/>
            <a:pathLst>
              <a:path w="571687" h="491352">
                <a:moveTo>
                  <a:pt x="0" y="0"/>
                </a:moveTo>
                <a:lnTo>
                  <a:pt x="571687" y="0"/>
                </a:lnTo>
                <a:lnTo>
                  <a:pt x="571687" y="491352"/>
                </a:lnTo>
                <a:lnTo>
                  <a:pt x="0" y="491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02" b="-7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244895" y="7504345"/>
            <a:ext cx="427846" cy="462801"/>
          </a:xfrm>
          <a:custGeom>
            <a:avLst/>
            <a:gdLst/>
            <a:ahLst/>
            <a:cxnLst/>
            <a:rect l="l" t="t" r="r" b="b"/>
            <a:pathLst>
              <a:path w="427846" h="462801">
                <a:moveTo>
                  <a:pt x="0" y="0"/>
                </a:moveTo>
                <a:lnTo>
                  <a:pt x="427846" y="0"/>
                </a:lnTo>
                <a:lnTo>
                  <a:pt x="427846" y="462801"/>
                </a:lnTo>
                <a:lnTo>
                  <a:pt x="0" y="462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652" r="-9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178666" y="8157168"/>
            <a:ext cx="485795" cy="450700"/>
          </a:xfrm>
          <a:custGeom>
            <a:avLst/>
            <a:gdLst/>
            <a:ahLst/>
            <a:cxnLst/>
            <a:rect l="l" t="t" r="r" b="b"/>
            <a:pathLst>
              <a:path w="485795" h="450700">
                <a:moveTo>
                  <a:pt x="0" y="0"/>
                </a:moveTo>
                <a:lnTo>
                  <a:pt x="485795" y="0"/>
                </a:lnTo>
                <a:lnTo>
                  <a:pt x="485795" y="450700"/>
                </a:lnTo>
                <a:lnTo>
                  <a:pt x="0" y="450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893" b="-3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7297" y="1028700"/>
            <a:ext cx="8386703" cy="8234070"/>
          </a:xfrm>
          <a:custGeom>
            <a:avLst/>
            <a:gdLst/>
            <a:ahLst/>
            <a:cxnLst/>
            <a:rect l="l" t="t" r="r" b="b"/>
            <a:pathLst>
              <a:path w="8386703" h="8234070">
                <a:moveTo>
                  <a:pt x="0" y="0"/>
                </a:moveTo>
                <a:lnTo>
                  <a:pt x="8386703" y="0"/>
                </a:lnTo>
                <a:lnTo>
                  <a:pt x="8386703" y="8234070"/>
                </a:lnTo>
                <a:lnTo>
                  <a:pt x="0" y="82340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54" t="-4027" b="-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755450" y="2879111"/>
            <a:ext cx="8816664" cy="211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52"/>
              </a:lnSpc>
            </a:pPr>
            <a:r>
              <a:rPr lang="en-US" sz="12455">
                <a:solidFill>
                  <a:srgbClr val="042B43"/>
                </a:solidFill>
                <a:latin typeface="DIN 2014"/>
              </a:rPr>
              <a:t>THANK YOU!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66885" y="6342400"/>
            <a:ext cx="3826434" cy="35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276">
                <a:solidFill>
                  <a:srgbClr val="042B43"/>
                </a:solidFill>
                <a:latin typeface="Helvetica"/>
              </a:rPr>
              <a:t>pagefehling.com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66885" y="5776475"/>
            <a:ext cx="3826434" cy="35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276">
                <a:solidFill>
                  <a:srgbClr val="042B43"/>
                </a:solidFill>
                <a:latin typeface="Helvetica Light"/>
              </a:rPr>
              <a:t>(704) 497-0879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66885" y="5185917"/>
            <a:ext cx="3826434" cy="35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276">
                <a:solidFill>
                  <a:srgbClr val="042B43"/>
                </a:solidFill>
                <a:latin typeface="Helvetica Light"/>
                <a:hlinkClick r:id="rId13" tooltip="mailto:kp.fehling@gmail.com"/>
              </a:rPr>
              <a:t>page@pagefehling.com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53114" y="8261546"/>
            <a:ext cx="4036722" cy="35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en-US" sz="2289">
                <a:solidFill>
                  <a:srgbClr val="042B43"/>
                </a:solidFill>
                <a:latin typeface="Helvetica"/>
              </a:rPr>
              <a:t>Date Night with Jake and Page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53114" y="7612544"/>
            <a:ext cx="4658864" cy="35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en-US" sz="2289">
                <a:solidFill>
                  <a:srgbClr val="042B43"/>
                </a:solidFill>
                <a:latin typeface="Helvetica Light"/>
              </a:rPr>
              <a:t>/pagefehling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53114" y="6964471"/>
            <a:ext cx="3607148" cy="35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en-US" sz="2289">
                <a:solidFill>
                  <a:srgbClr val="042B43"/>
                </a:solidFill>
                <a:latin typeface="Helvetica"/>
              </a:rPr>
              <a:t>@pagefehling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86037"/>
            <a:ext cx="8751739" cy="4514927"/>
          </a:xfrm>
          <a:custGeom>
            <a:avLst/>
            <a:gdLst/>
            <a:ahLst/>
            <a:cxnLst/>
            <a:rect l="l" t="t" r="r" b="b"/>
            <a:pathLst>
              <a:path w="8751739" h="4514927">
                <a:moveTo>
                  <a:pt x="0" y="0"/>
                </a:moveTo>
                <a:lnTo>
                  <a:pt x="8751739" y="0"/>
                </a:lnTo>
                <a:lnTo>
                  <a:pt x="8751739" y="4514926"/>
                </a:lnTo>
                <a:lnTo>
                  <a:pt x="0" y="451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78379" y="2943855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6" y="0"/>
                </a:lnTo>
                <a:lnTo>
                  <a:pt x="1273196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84824" y="5997911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7" y="0"/>
                </a:lnTo>
                <a:lnTo>
                  <a:pt x="1273197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9539" y="444227"/>
            <a:ext cx="2626928" cy="1572925"/>
          </a:xfrm>
          <a:custGeom>
            <a:avLst/>
            <a:gdLst/>
            <a:ahLst/>
            <a:cxnLst/>
            <a:rect l="l" t="t" r="r" b="b"/>
            <a:pathLst>
              <a:path w="2626928" h="1572925">
                <a:moveTo>
                  <a:pt x="0" y="0"/>
                </a:moveTo>
                <a:lnTo>
                  <a:pt x="2626928" y="0"/>
                </a:lnTo>
                <a:lnTo>
                  <a:pt x="2626928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439313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0" y="0"/>
                </a:moveTo>
                <a:lnTo>
                  <a:pt x="18413099" y="0"/>
                </a:lnTo>
                <a:lnTo>
                  <a:pt x="18413099" y="4004849"/>
                </a:lnTo>
                <a:lnTo>
                  <a:pt x="0" y="40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6609" y="2397905"/>
            <a:ext cx="6272691" cy="6097682"/>
          </a:xfrm>
          <a:custGeom>
            <a:avLst/>
            <a:gdLst/>
            <a:ahLst/>
            <a:cxnLst/>
            <a:rect l="l" t="t" r="r" b="b"/>
            <a:pathLst>
              <a:path w="6272691" h="6097682">
                <a:moveTo>
                  <a:pt x="0" y="0"/>
                </a:moveTo>
                <a:lnTo>
                  <a:pt x="6272691" y="0"/>
                </a:lnTo>
                <a:lnTo>
                  <a:pt x="6272691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61678" y="3004590"/>
            <a:ext cx="4522553" cy="4396373"/>
          </a:xfrm>
          <a:custGeom>
            <a:avLst/>
            <a:gdLst/>
            <a:ahLst/>
            <a:cxnLst/>
            <a:rect l="l" t="t" r="r" b="b"/>
            <a:pathLst>
              <a:path w="4522553" h="4396373">
                <a:moveTo>
                  <a:pt x="0" y="0"/>
                </a:moveTo>
                <a:lnTo>
                  <a:pt x="4522553" y="0"/>
                </a:lnTo>
                <a:lnTo>
                  <a:pt x="4522553" y="4396373"/>
                </a:lnTo>
                <a:lnTo>
                  <a:pt x="0" y="4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907" r="-2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15070" y="3200438"/>
            <a:ext cx="5363309" cy="17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10441">
                <a:solidFill>
                  <a:srgbClr val="042B43"/>
                </a:solidFill>
                <a:latin typeface="DIN 2014"/>
              </a:rPr>
              <a:t>DON'T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3241" y="4845469"/>
            <a:ext cx="5363309" cy="217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</a:pPr>
            <a:r>
              <a:rPr lang="en-US" sz="7091">
                <a:solidFill>
                  <a:srgbClr val="042B43"/>
                </a:solidFill>
                <a:latin typeface="DIN 2014"/>
              </a:rPr>
              <a:t>BURY THE </a:t>
            </a:r>
            <a:r>
              <a:rPr lang="en-US" sz="7091">
                <a:solidFill>
                  <a:srgbClr val="E72A38"/>
                </a:solidFill>
                <a:latin typeface="DIN 2014"/>
              </a:rPr>
              <a:t>LEAD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52885" y="120810"/>
            <a:ext cx="22419251" cy="10378245"/>
          </a:xfrm>
          <a:custGeom>
            <a:avLst/>
            <a:gdLst/>
            <a:ahLst/>
            <a:cxnLst/>
            <a:rect l="l" t="t" r="r" b="b"/>
            <a:pathLst>
              <a:path w="22419251" h="10378245">
                <a:moveTo>
                  <a:pt x="0" y="0"/>
                </a:moveTo>
                <a:lnTo>
                  <a:pt x="22419251" y="0"/>
                </a:lnTo>
                <a:lnTo>
                  <a:pt x="22419251" y="10378246"/>
                </a:lnTo>
                <a:lnTo>
                  <a:pt x="0" y="1037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5573" y="387923"/>
            <a:ext cx="2482265" cy="2137724"/>
          </a:xfrm>
          <a:custGeom>
            <a:avLst/>
            <a:gdLst/>
            <a:ahLst/>
            <a:cxnLst/>
            <a:rect l="l" t="t" r="r" b="b"/>
            <a:pathLst>
              <a:path w="2482265" h="2137724">
                <a:moveTo>
                  <a:pt x="0" y="0"/>
                </a:moveTo>
                <a:lnTo>
                  <a:pt x="2482265" y="0"/>
                </a:lnTo>
                <a:lnTo>
                  <a:pt x="2482265" y="2137724"/>
                </a:lnTo>
                <a:lnTo>
                  <a:pt x="0" y="2137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33660" y="624874"/>
            <a:ext cx="3962807" cy="1663821"/>
          </a:xfrm>
          <a:custGeom>
            <a:avLst/>
            <a:gdLst/>
            <a:ahLst/>
            <a:cxnLst/>
            <a:rect l="l" t="t" r="r" b="b"/>
            <a:pathLst>
              <a:path w="3962807" h="1663821">
                <a:moveTo>
                  <a:pt x="0" y="0"/>
                </a:moveTo>
                <a:lnTo>
                  <a:pt x="3962807" y="0"/>
                </a:lnTo>
                <a:lnTo>
                  <a:pt x="3962807" y="1663822"/>
                </a:lnTo>
                <a:lnTo>
                  <a:pt x="0" y="1663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33660" y="803293"/>
            <a:ext cx="3962807" cy="118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0"/>
              </a:lnSpc>
              <a:spcBef>
                <a:spcPct val="0"/>
              </a:spcBef>
            </a:pPr>
            <a:r>
              <a:rPr lang="en-US" sz="7010">
                <a:solidFill>
                  <a:srgbClr val="000000"/>
                </a:solidFill>
                <a:latin typeface="DIN 2014"/>
              </a:rPr>
              <a:t>TV =&gt; IRL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47054" y="4722399"/>
            <a:ext cx="6596048" cy="330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Conversations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To-do list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Inbox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4311063"/>
            <a:ext cx="10447054" cy="8999378"/>
          </a:xfrm>
          <a:custGeom>
            <a:avLst/>
            <a:gdLst/>
            <a:ahLst/>
            <a:cxnLst/>
            <a:rect l="l" t="t" r="r" b="b"/>
            <a:pathLst>
              <a:path w="10447054" h="8999378">
                <a:moveTo>
                  <a:pt x="0" y="0"/>
                </a:moveTo>
                <a:lnTo>
                  <a:pt x="10447054" y="0"/>
                </a:lnTo>
                <a:lnTo>
                  <a:pt x="10447054" y="8999379"/>
                </a:lnTo>
                <a:lnTo>
                  <a:pt x="0" y="899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220" t="-8950" r="-23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74846" y="2428637"/>
            <a:ext cx="13138309" cy="178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0"/>
              </a:lnSpc>
              <a:spcBef>
                <a:spcPct val="0"/>
              </a:spcBef>
            </a:pPr>
            <a:r>
              <a:rPr lang="en-US" sz="10509">
                <a:solidFill>
                  <a:srgbClr val="000000"/>
                </a:solidFill>
                <a:latin typeface="DIN 2014"/>
              </a:rPr>
              <a:t>DON'T BURY THE LEAD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eather toss to me while eating blooper (1)">
            <a:hlinkClick r:id="" action="ppaction://media"/>
            <a:extLst>
              <a:ext uri="{FF2B5EF4-FFF2-40B4-BE49-F238E27FC236}">
                <a16:creationId xmlns:a16="http://schemas.microsoft.com/office/drawing/2014/main" id="{71362E95-AF54-D85E-C5FA-9481BF868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685800"/>
            <a:ext cx="15849601" cy="891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86037"/>
            <a:ext cx="8751739" cy="4514927"/>
          </a:xfrm>
          <a:custGeom>
            <a:avLst/>
            <a:gdLst/>
            <a:ahLst/>
            <a:cxnLst/>
            <a:rect l="l" t="t" r="r" b="b"/>
            <a:pathLst>
              <a:path w="8751739" h="4514927">
                <a:moveTo>
                  <a:pt x="0" y="0"/>
                </a:moveTo>
                <a:lnTo>
                  <a:pt x="8751739" y="0"/>
                </a:lnTo>
                <a:lnTo>
                  <a:pt x="8751739" y="4514926"/>
                </a:lnTo>
                <a:lnTo>
                  <a:pt x="0" y="451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78379" y="2943855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6" y="0"/>
                </a:lnTo>
                <a:lnTo>
                  <a:pt x="1273196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84824" y="5997911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7" y="0"/>
                </a:lnTo>
                <a:lnTo>
                  <a:pt x="1273197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9539" y="444227"/>
            <a:ext cx="2626928" cy="1572925"/>
          </a:xfrm>
          <a:custGeom>
            <a:avLst/>
            <a:gdLst/>
            <a:ahLst/>
            <a:cxnLst/>
            <a:rect l="l" t="t" r="r" b="b"/>
            <a:pathLst>
              <a:path w="2626928" h="1572925">
                <a:moveTo>
                  <a:pt x="0" y="0"/>
                </a:moveTo>
                <a:lnTo>
                  <a:pt x="2626928" y="0"/>
                </a:lnTo>
                <a:lnTo>
                  <a:pt x="2626928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439313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0" y="0"/>
                </a:moveTo>
                <a:lnTo>
                  <a:pt x="18413099" y="0"/>
                </a:lnTo>
                <a:lnTo>
                  <a:pt x="18413099" y="4004849"/>
                </a:lnTo>
                <a:lnTo>
                  <a:pt x="0" y="40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6609" y="2397905"/>
            <a:ext cx="6272691" cy="6097682"/>
          </a:xfrm>
          <a:custGeom>
            <a:avLst/>
            <a:gdLst/>
            <a:ahLst/>
            <a:cxnLst/>
            <a:rect l="l" t="t" r="r" b="b"/>
            <a:pathLst>
              <a:path w="6272691" h="6097682">
                <a:moveTo>
                  <a:pt x="0" y="0"/>
                </a:moveTo>
                <a:lnTo>
                  <a:pt x="6272691" y="0"/>
                </a:lnTo>
                <a:lnTo>
                  <a:pt x="6272691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61678" y="3004590"/>
            <a:ext cx="4522553" cy="4396373"/>
          </a:xfrm>
          <a:custGeom>
            <a:avLst/>
            <a:gdLst/>
            <a:ahLst/>
            <a:cxnLst/>
            <a:rect l="l" t="t" r="r" b="b"/>
            <a:pathLst>
              <a:path w="4522553" h="4396373">
                <a:moveTo>
                  <a:pt x="0" y="0"/>
                </a:moveTo>
                <a:lnTo>
                  <a:pt x="4522553" y="0"/>
                </a:lnTo>
                <a:lnTo>
                  <a:pt x="4522553" y="4396373"/>
                </a:lnTo>
                <a:lnTo>
                  <a:pt x="0" y="4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806" r="-68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15070" y="3200438"/>
            <a:ext cx="5363309" cy="17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10441">
                <a:solidFill>
                  <a:srgbClr val="042B43"/>
                </a:solidFill>
                <a:latin typeface="DIN 2014"/>
              </a:rPr>
              <a:t>ALWAYS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3241" y="5322921"/>
            <a:ext cx="5363309" cy="120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</a:pPr>
            <a:r>
              <a:rPr lang="en-US" sz="7091">
                <a:solidFill>
                  <a:srgbClr val="042B43"/>
                </a:solidFill>
                <a:latin typeface="DIN 2014"/>
              </a:rPr>
              <a:t>MAKE </a:t>
            </a:r>
            <a:r>
              <a:rPr lang="en-US" sz="7091">
                <a:solidFill>
                  <a:srgbClr val="E72A38"/>
                </a:solidFill>
                <a:latin typeface="DIN 2014"/>
              </a:rPr>
              <a:t>SLOT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886037"/>
            <a:ext cx="8751739" cy="4514927"/>
          </a:xfrm>
          <a:custGeom>
            <a:avLst/>
            <a:gdLst/>
            <a:ahLst/>
            <a:cxnLst/>
            <a:rect l="l" t="t" r="r" b="b"/>
            <a:pathLst>
              <a:path w="8751739" h="4514927">
                <a:moveTo>
                  <a:pt x="0" y="0"/>
                </a:moveTo>
                <a:lnTo>
                  <a:pt x="8751739" y="0"/>
                </a:lnTo>
                <a:lnTo>
                  <a:pt x="8751739" y="4514926"/>
                </a:lnTo>
                <a:lnTo>
                  <a:pt x="0" y="4514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78379" y="2943855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6" y="0"/>
                </a:lnTo>
                <a:lnTo>
                  <a:pt x="1273196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84824" y="5997911"/>
            <a:ext cx="1273197" cy="1316065"/>
          </a:xfrm>
          <a:custGeom>
            <a:avLst/>
            <a:gdLst/>
            <a:ahLst/>
            <a:cxnLst/>
            <a:rect l="l" t="t" r="r" b="b"/>
            <a:pathLst>
              <a:path w="1273197" h="1316065">
                <a:moveTo>
                  <a:pt x="0" y="0"/>
                </a:moveTo>
                <a:lnTo>
                  <a:pt x="1273197" y="0"/>
                </a:lnTo>
                <a:lnTo>
                  <a:pt x="1273197" y="1316066"/>
                </a:lnTo>
                <a:lnTo>
                  <a:pt x="0" y="1316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69539" y="444227"/>
            <a:ext cx="2626928" cy="1572925"/>
          </a:xfrm>
          <a:custGeom>
            <a:avLst/>
            <a:gdLst/>
            <a:ahLst/>
            <a:cxnLst/>
            <a:rect l="l" t="t" r="r" b="b"/>
            <a:pathLst>
              <a:path w="2626928" h="1572925">
                <a:moveTo>
                  <a:pt x="0" y="0"/>
                </a:moveTo>
                <a:lnTo>
                  <a:pt x="2626928" y="0"/>
                </a:lnTo>
                <a:lnTo>
                  <a:pt x="2626928" y="1572925"/>
                </a:lnTo>
                <a:lnTo>
                  <a:pt x="0" y="1572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9439313"/>
            <a:ext cx="18413099" cy="4004849"/>
          </a:xfrm>
          <a:custGeom>
            <a:avLst/>
            <a:gdLst/>
            <a:ahLst/>
            <a:cxnLst/>
            <a:rect l="l" t="t" r="r" b="b"/>
            <a:pathLst>
              <a:path w="18413099" h="4004849">
                <a:moveTo>
                  <a:pt x="0" y="0"/>
                </a:moveTo>
                <a:lnTo>
                  <a:pt x="18413099" y="0"/>
                </a:lnTo>
                <a:lnTo>
                  <a:pt x="18413099" y="4004849"/>
                </a:lnTo>
                <a:lnTo>
                  <a:pt x="0" y="4004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86609" y="2397905"/>
            <a:ext cx="6272691" cy="6097682"/>
          </a:xfrm>
          <a:custGeom>
            <a:avLst/>
            <a:gdLst/>
            <a:ahLst/>
            <a:cxnLst/>
            <a:rect l="l" t="t" r="r" b="b"/>
            <a:pathLst>
              <a:path w="6272691" h="6097682">
                <a:moveTo>
                  <a:pt x="0" y="0"/>
                </a:moveTo>
                <a:lnTo>
                  <a:pt x="6272691" y="0"/>
                </a:lnTo>
                <a:lnTo>
                  <a:pt x="6272691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861678" y="3004590"/>
            <a:ext cx="4522553" cy="4396373"/>
          </a:xfrm>
          <a:custGeom>
            <a:avLst/>
            <a:gdLst/>
            <a:ahLst/>
            <a:cxnLst/>
            <a:rect l="l" t="t" r="r" b="b"/>
            <a:pathLst>
              <a:path w="4522553" h="4396373">
                <a:moveTo>
                  <a:pt x="0" y="0"/>
                </a:moveTo>
                <a:lnTo>
                  <a:pt x="4522553" y="0"/>
                </a:lnTo>
                <a:lnTo>
                  <a:pt x="4522553" y="4396373"/>
                </a:lnTo>
                <a:lnTo>
                  <a:pt x="0" y="4396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84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15070" y="3200438"/>
            <a:ext cx="5363309" cy="17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10441">
                <a:solidFill>
                  <a:srgbClr val="042B43"/>
                </a:solidFill>
                <a:latin typeface="DIN 2014"/>
              </a:rPr>
              <a:t>"Here's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3241" y="4848496"/>
            <a:ext cx="5363309" cy="217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</a:pPr>
            <a:r>
              <a:rPr lang="en-US" sz="7091">
                <a:solidFill>
                  <a:srgbClr val="042B43"/>
                </a:solidFill>
                <a:latin typeface="DIN 2014"/>
              </a:rPr>
              <a:t>what's happening..."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52885" y="120810"/>
            <a:ext cx="22419251" cy="10378245"/>
          </a:xfrm>
          <a:custGeom>
            <a:avLst/>
            <a:gdLst/>
            <a:ahLst/>
            <a:cxnLst/>
            <a:rect l="l" t="t" r="r" b="b"/>
            <a:pathLst>
              <a:path w="22419251" h="10378245">
                <a:moveTo>
                  <a:pt x="0" y="0"/>
                </a:moveTo>
                <a:lnTo>
                  <a:pt x="22419251" y="0"/>
                </a:lnTo>
                <a:lnTo>
                  <a:pt x="22419251" y="10378246"/>
                </a:lnTo>
                <a:lnTo>
                  <a:pt x="0" y="1037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5573" y="387923"/>
            <a:ext cx="2482265" cy="2137724"/>
          </a:xfrm>
          <a:custGeom>
            <a:avLst/>
            <a:gdLst/>
            <a:ahLst/>
            <a:cxnLst/>
            <a:rect l="l" t="t" r="r" b="b"/>
            <a:pathLst>
              <a:path w="2482265" h="2137724">
                <a:moveTo>
                  <a:pt x="0" y="0"/>
                </a:moveTo>
                <a:lnTo>
                  <a:pt x="2482265" y="0"/>
                </a:lnTo>
                <a:lnTo>
                  <a:pt x="2482265" y="2137724"/>
                </a:lnTo>
                <a:lnTo>
                  <a:pt x="0" y="2137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33660" y="624874"/>
            <a:ext cx="3962807" cy="1663821"/>
          </a:xfrm>
          <a:custGeom>
            <a:avLst/>
            <a:gdLst/>
            <a:ahLst/>
            <a:cxnLst/>
            <a:rect l="l" t="t" r="r" b="b"/>
            <a:pathLst>
              <a:path w="3962807" h="1663821">
                <a:moveTo>
                  <a:pt x="0" y="0"/>
                </a:moveTo>
                <a:lnTo>
                  <a:pt x="3962807" y="0"/>
                </a:lnTo>
                <a:lnTo>
                  <a:pt x="3962807" y="1663822"/>
                </a:lnTo>
                <a:lnTo>
                  <a:pt x="0" y="1663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33660" y="803293"/>
            <a:ext cx="3962807" cy="118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0"/>
              </a:lnSpc>
              <a:spcBef>
                <a:spcPct val="0"/>
              </a:spcBef>
            </a:pPr>
            <a:r>
              <a:rPr lang="en-US" sz="7010">
                <a:solidFill>
                  <a:srgbClr val="000000"/>
                </a:solidFill>
                <a:latin typeface="DIN 2014"/>
              </a:rPr>
              <a:t>TV =&gt; IRL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47054" y="4722399"/>
            <a:ext cx="7449413" cy="330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Correspondence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Calendars</a:t>
            </a:r>
          </a:p>
          <a:p>
            <a:pPr marL="1360159" lvl="1" indent="-680079">
              <a:lnSpc>
                <a:spcPts val="8819"/>
              </a:lnSpc>
              <a:buFont typeface="Arial"/>
              <a:buChar char="•"/>
            </a:pPr>
            <a:r>
              <a:rPr lang="en-US" sz="6299">
                <a:solidFill>
                  <a:srgbClr val="000000"/>
                </a:solidFill>
                <a:latin typeface="Clear Sans Regular"/>
              </a:rPr>
              <a:t>O.P.T.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26398" y="2696217"/>
            <a:ext cx="12102585" cy="178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0"/>
              </a:lnSpc>
              <a:spcBef>
                <a:spcPct val="0"/>
              </a:spcBef>
            </a:pPr>
            <a:r>
              <a:rPr lang="en-US" sz="10509">
                <a:solidFill>
                  <a:srgbClr val="000000"/>
                </a:solidFill>
                <a:latin typeface="DIN 2014"/>
              </a:rPr>
              <a:t>ALWAYS MAKE SLOT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3882819"/>
            <a:ext cx="8284265" cy="6616237"/>
          </a:xfrm>
          <a:custGeom>
            <a:avLst/>
            <a:gdLst/>
            <a:ahLst/>
            <a:cxnLst/>
            <a:rect l="l" t="t" r="r" b="b"/>
            <a:pathLst>
              <a:path w="8284265" h="6616237">
                <a:moveTo>
                  <a:pt x="0" y="0"/>
                </a:moveTo>
                <a:lnTo>
                  <a:pt x="8284265" y="0"/>
                </a:lnTo>
                <a:lnTo>
                  <a:pt x="8284265" y="6616237"/>
                </a:lnTo>
                <a:lnTo>
                  <a:pt x="0" y="6616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" b="-674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GN scraps politeness, tells reporters `bleep-you` (1)">
            <a:hlinkClick r:id="" action="ppaction://media"/>
            <a:extLst>
              <a:ext uri="{FF2B5EF4-FFF2-40B4-BE49-F238E27FC236}">
                <a16:creationId xmlns:a16="http://schemas.microsoft.com/office/drawing/2014/main" id="{F6BA48B6-DCC4-1ED7-7D60-84251B1A9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685800"/>
            <a:ext cx="15849601" cy="891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3C78BC638F043ADC332075ADF6D9F" ma:contentTypeVersion="14" ma:contentTypeDescription="Create a new document." ma:contentTypeScope="" ma:versionID="d5ef9dc2e1f616cf4b4d98190987f1cd">
  <xsd:schema xmlns:xsd="http://www.w3.org/2001/XMLSchema" xmlns:xs="http://www.w3.org/2001/XMLSchema" xmlns:p="http://schemas.microsoft.com/office/2006/metadata/properties" xmlns:ns2="ee36578f-8222-40a7-863e-3e150c1c0bf7" xmlns:ns3="5a202a1f-a3da-4432-b65e-905e9552fcf8" targetNamespace="http://schemas.microsoft.com/office/2006/metadata/properties" ma:root="true" ma:fieldsID="dcca7ba743b1513ef1db5282c68629f5" ns2:_="" ns3:_="">
    <xsd:import namespace="ee36578f-8222-40a7-863e-3e150c1c0bf7"/>
    <xsd:import namespace="5a202a1f-a3da-4432-b65e-905e9552fc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6578f-8222-40a7-863e-3e150c1c0b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8d8871-522c-4e67-9b15-3f589a5b8b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2a1f-a3da-4432-b65e-905e9552fcf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7b29e12-a39a-402d-8173-4fbb2591f3db}" ma:internalName="TaxCatchAll" ma:showField="CatchAllData" ma:web="5a202a1f-a3da-4432-b65e-905e9552fc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F6016-AB12-4B18-BF26-F4A1C2B9603D}"/>
</file>

<file path=customXml/itemProps2.xml><?xml version="1.0" encoding="utf-8"?>
<ds:datastoreItem xmlns:ds="http://schemas.openxmlformats.org/officeDocument/2006/customXml" ds:itemID="{A7A0E1B1-EAC2-4EA0-954D-777C0F176913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208</Words>
  <Application>Microsoft Office PowerPoint</Application>
  <PresentationFormat>Custom</PresentationFormat>
  <Paragraphs>65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 Light</vt:lpstr>
      <vt:lpstr>Helvetica</vt:lpstr>
      <vt:lpstr>DIN 2014</vt:lpstr>
      <vt:lpstr>Clear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"News You Can Use" keynote deck: CureMD User Conference 10/4/23</dc:title>
  <dc:creator>Jake Fehling</dc:creator>
  <cp:lastModifiedBy>Deanna Schroeders</cp:lastModifiedBy>
  <cp:revision>2</cp:revision>
  <dcterms:created xsi:type="dcterms:W3CDTF">2006-08-16T00:00:00Z</dcterms:created>
  <dcterms:modified xsi:type="dcterms:W3CDTF">2023-09-28T19:04:54Z</dcterms:modified>
  <dc:identifier>DAFvFUDzmN8</dc:identifier>
</cp:coreProperties>
</file>